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86" r:id="rId4"/>
    <p:sldId id="295" r:id="rId5"/>
    <p:sldId id="296" r:id="rId6"/>
    <p:sldId id="297" r:id="rId7"/>
    <p:sldId id="299" r:id="rId8"/>
    <p:sldId id="298" r:id="rId9"/>
    <p:sldId id="300" r:id="rId10"/>
    <p:sldId id="301" r:id="rId11"/>
    <p:sldId id="294" r:id="rId12"/>
    <p:sldId id="283" r:id="rId13"/>
    <p:sldId id="281" r:id="rId14"/>
    <p:sldId id="28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53" d="100"/>
          <a:sy n="53" d="100"/>
        </p:scale>
        <p:origin x="56" y="1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C319D8D-355F-42D2-B0BE-75CCA2068C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7ACB75-14BB-4C5A-832F-72D161255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12CBA-4CEE-47BB-A8AA-A6FFF05A974A}" type="datetimeFigureOut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5AD8B2-4C27-4618-9D52-3B189B8620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9D8BAA-7ED6-4DA7-B449-CB8D956F79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59F2F-587E-4E2C-B070-8435A0E0CF1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34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523E9-836D-4317-8AF4-91F5AAC77578}" type="datetimeFigureOut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28185-9E34-479F-9D84-061D9A18BE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4041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C5D8A-5816-469E-BBB4-05796F30A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19E2C-CE85-433B-B8C3-092BBD51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9D288-B454-499B-BA99-55A25BBE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8ABB0-7466-44CD-8BFA-B867FFEB9902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03C21B-8DB7-402A-971D-7A77EF3E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61CAA-8ECF-4491-8876-65D46ED4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410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E9214-DE62-4E55-B9A8-965A0459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8A895F-6E98-4614-BD75-1ADB634B6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CDB05-17AF-4743-8B15-F690838D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EA2-D520-4EBC-9ADE-1747A97543FD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40F0B-13D0-4122-B1E6-7F8283E0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2B175-19EC-4BFF-9DB7-C9EF051B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13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BE9A2F-5E81-41D5-BB85-BC5BA739F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0D19F2-D620-4716-8528-906CBDE92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567D0-1889-4D48-A80E-C5AF3A647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B08-9C6C-46B6-ACDB-2A6823DA1F94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3D700-5EA2-4D94-9D0D-841A7BF76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CCC04-9B94-4A3F-ABBA-E1279280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99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C6BD6-9D82-400D-A1FF-C1F1BC70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6FDF6-5D91-4E85-ADA3-82F37FAAC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C7D44-FE9C-4C72-9B75-A1655A4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C7BE-A450-40CB-86A5-758019B87144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7BD426-980B-4F67-9785-54E8CDD3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4A2F3-91B8-4075-923D-BC793992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321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0978A-0B0E-4F04-8FEC-067A2006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8FBB2-394B-4EF2-964F-12C686027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8457A-B081-451A-9890-18BA775B3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D437-0143-49FA-A6B0-40CDA1710C0D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4D5A9-E13B-4D82-BA47-C3940D14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97303-D06E-4A2C-992D-ADA2E98D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3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C74AA-3D9C-40A2-81B3-6FB117D6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E51CD-55F6-4A3B-98D4-A1A239640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096C69-142C-4034-BCEA-A01E7862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D5E4F-A3E6-4497-B585-2F045813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B2DF-D045-48C7-80FE-722226A02C7E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366885-229C-4257-A10D-A2A320F8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EA52F-9C12-4DD6-A660-DBB70AE0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07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7E755-E7C9-4375-B1AD-919B1AC3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227361-7A3D-40CB-A0BD-958F5CAE7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A14369-1185-421E-BBC2-31E1FF09E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694ABF-E661-4EEE-998B-0089EE18F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06C48D-47C4-40E8-8E15-0460A6A0A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8F54F8-8DAA-4994-8C55-A474C308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CC8B-EAAD-4795-9F4A-B2451F10B0AD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32CB2B-A355-4365-B6BC-68B63255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D719E1-14A7-428C-8F71-5791B417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047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7004D-0E66-4943-99FF-1C2361E5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2B46F7-0071-4428-A973-0D1FA93B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1BB-2084-433A-A2FE-B4685728F240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5CC641-EC5A-41BA-88DD-C7D0574E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EBA60-7561-4EB7-AEC4-C82B541B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83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5903E2-D711-4E08-BDFC-AD635755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64CF5-A0BC-4044-BA8D-5E5D88B73CB9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747326-9BE8-4B12-900B-D1143654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E0D55-5934-4286-B9D2-05DB4FB7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01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AC702-BD93-4E7E-937E-12FCDFC1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9799B-B7A6-4103-B7FC-B34F2893B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2A4B9-EE94-485E-8B91-CAC97DBCD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20EE0-1A27-477C-B2BF-18BFA977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54B96-5FDB-42BC-A102-5224B8072AD5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A8265F-8D34-47F6-A19F-944EF2E0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57D78-FA0A-4581-803D-6B7348E8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42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7F27A-BFA3-4CF3-842B-1A8DDED7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F67DE0-BF2E-4FD2-B70A-BFD321E00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FA908-0CC4-47BC-81CF-93045835C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34E8DB-5F92-4946-B1AF-66F5BE02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FB21-94C5-4493-B756-C97194656EEA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2EE115-31B9-4901-A074-30A57A7F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F2EFE9-AA55-4FF6-9860-6E71B62F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99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3E78B0-2BFF-4516-8A54-2D385C21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036D8-1624-4DDD-9A54-ABD700421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27E27-3FAA-4415-81B3-60EFB1CCB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13549-0F92-4B59-9455-5A26266F39DD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610A7-3ABD-4F7F-9E33-A65E55C80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F2C8C-6514-43D5-A6E7-68E874A8C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DE41B-D0FC-4904-B20E-85E0D4D45C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43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005911C-4994-48D3-AEA4-02C3CB090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17" y="4470401"/>
            <a:ext cx="4916283" cy="23875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D614C3-CA94-40EF-81A4-E6DD0854C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 dirty="0"/>
              <a:t>Term Project </a:t>
            </a:r>
            <a:br>
              <a:rPr lang="en-US" altLang="ko-KR" dirty="0"/>
            </a:br>
            <a:r>
              <a:rPr lang="ko-KR" altLang="en-US" dirty="0"/>
              <a:t>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5A57EF-C55E-4711-918F-DD4BEFF9F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r>
              <a:rPr lang="en-US" altLang="ko-KR" dirty="0"/>
              <a:t>                  9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en-US" altLang="ko-KR" dirty="0"/>
              <a:t>201424460 </a:t>
            </a:r>
            <a:r>
              <a:rPr lang="ko-KR" altLang="en-US" dirty="0"/>
              <a:t>박정민</a:t>
            </a:r>
            <a:endParaRPr lang="en-US" altLang="ko-KR" dirty="0"/>
          </a:p>
          <a:p>
            <a:r>
              <a:rPr lang="en-US" altLang="ko-KR" dirty="0"/>
              <a:t>201424462 </a:t>
            </a:r>
            <a:r>
              <a:rPr lang="ko-KR" altLang="en-US" dirty="0"/>
              <a:t>박주희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19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C0038-E42E-4461-A45F-BB72387E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기능소개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5F362E6-A2ED-423A-951E-3EF389375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F941B-29C4-4A09-8550-DE45F2BE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AB3D47B0-4081-4B54-96E0-815AFD2F5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1" y="81280"/>
            <a:ext cx="3240000" cy="6660001"/>
          </a:xfrm>
          <a:prstGeom prst="rect">
            <a:avLst/>
          </a:prstGeom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0D18E99-2B4C-4CFC-9364-08F5824C212B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75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B2117-A0EC-475D-9911-78E8C440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</a:p>
        </p:txBody>
      </p:sp>
      <p:pic>
        <p:nvPicPr>
          <p:cNvPr id="5" name="AF61031C">
            <a:hlinkClick r:id="" action="ppaction://media"/>
            <a:extLst>
              <a:ext uri="{FF2B5EF4-FFF2-40B4-BE49-F238E27FC236}">
                <a16:creationId xmlns:a16="http://schemas.microsoft.com/office/drawing/2014/main" id="{BBA7EAA4-EEAC-4478-A97A-481861B3FE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8417" y="27305"/>
            <a:ext cx="3328916" cy="68400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AD63EF-53B8-465C-8018-442600A0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28A4A-524D-478B-ABA0-0DA6FA5B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17" y="4470401"/>
            <a:ext cx="4916283" cy="2387599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D187F2DC-193F-4BEC-BF56-A5474BC46B85}"/>
              </a:ext>
            </a:extLst>
          </p:cNvPr>
          <p:cNvSpPr txBox="1">
            <a:spLocks/>
          </p:cNvSpPr>
          <p:nvPr/>
        </p:nvSpPr>
        <p:spPr>
          <a:xfrm>
            <a:off x="8772525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01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9DF6A-E6B3-455E-A0EE-58239B6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수정사항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8DC94-55ED-480A-9E2D-5D3B3E94C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탭으로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하나의 탭으로 구현하는 것이 효율적이라 판단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단어퀴즈</a:t>
            </a:r>
            <a:r>
              <a:rPr lang="en-US" altLang="ko-KR" dirty="0"/>
              <a:t>, </a:t>
            </a:r>
            <a:r>
              <a:rPr lang="ko-KR" altLang="en-US" dirty="0"/>
              <a:t>설정 탭 구현 </a:t>
            </a:r>
            <a:r>
              <a:rPr lang="en-US" altLang="ko-KR" dirty="0"/>
              <a:t>X</a:t>
            </a:r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단어장 자체의 기능 집중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B3FE7-39C5-4617-94EA-983D39E9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561BA9-C042-4B16-941B-E286B8A49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17" y="4470401"/>
            <a:ext cx="4916283" cy="2387599"/>
          </a:xfrm>
          <a:prstGeom prst="rect">
            <a:avLst/>
          </a:prstGeom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6A2938BF-09B1-4E5A-B543-D87EBB3F165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9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CCEB0-F3E5-4E26-8BAD-65147B98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69EBF-696F-400E-A7E8-D7AC7D6F8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100"/>
            <a:ext cx="10515600" cy="4351338"/>
          </a:xfrm>
        </p:spPr>
        <p:txBody>
          <a:bodyPr/>
          <a:lstStyle/>
          <a:p>
            <a:r>
              <a:rPr lang="ko-KR" altLang="en-US" dirty="0"/>
              <a:t>초기 개발 계획과 상당부분 수정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초기계획시 구체적인  분석과정이 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스스로 만드는 단어장이라는 제목으로 개발</a:t>
            </a:r>
            <a:r>
              <a:rPr lang="en-US" altLang="ko-KR" dirty="0"/>
              <a:t>, </a:t>
            </a:r>
            <a:r>
              <a:rPr lang="ko-KR" altLang="en-US" dirty="0"/>
              <a:t>더 분석 보완한다면 유용한 어플로 발전 기대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8A227-BDA9-4B5C-81AB-93594D69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52528-FC6F-4394-8D25-E0B095FF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17" y="4470401"/>
            <a:ext cx="4916283" cy="2387599"/>
          </a:xfrm>
          <a:prstGeom prst="rect">
            <a:avLst/>
          </a:prstGeom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487E4F34-9B89-4DD2-B389-E399B97F1208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39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EE984A-2D01-4E66-83D8-74AC2AC96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17" y="4470401"/>
            <a:ext cx="4916283" cy="23875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AFCE9D-15D8-4218-A7CA-18E208CD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80" y="2251075"/>
            <a:ext cx="2860040" cy="1341755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END</a:t>
            </a:r>
            <a:endParaRPr lang="ko-KR" altLang="en-US" sz="6000" b="1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25621563-51BE-4434-9116-192DE5D2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8DE41B-D0FC-4904-B20E-85E0D4D45CE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47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8382FE-E789-4E16-B0F9-28F2EA273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17" y="4470401"/>
            <a:ext cx="4916283" cy="23875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C78BEA-9D4E-4FE9-9362-700DB0A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0C39C-BC20-47F2-88EF-02A6FA13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13119BB-6B47-481E-88F5-E67CBB444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150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기능소개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시연영상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수정사항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86816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04C009-5BB1-42D7-91E6-40E58FE0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단어장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2EEB3F-FA2F-4248-B408-C85477A2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atinLnBrk="0">
              <a:spcAft>
                <a:spcPts val="600"/>
              </a:spcAft>
            </a:pPr>
            <a:r>
              <a:rPr lang="en-US" altLang="ko-KR" dirty="0">
                <a:solidFill>
                  <a:srgbClr val="595959"/>
                </a:solidFill>
              </a:rPr>
              <a:t>3</a:t>
            </a:r>
            <a:endParaRPr lang="en-US" altLang="ko-KR" sz="1200" dirty="0">
              <a:solidFill>
                <a:srgbClr val="595959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9B52778-4E1A-4DEF-B274-0D6CAD18D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563416"/>
            <a:ext cx="4741142" cy="84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C0038-E42E-4461-A45F-BB72387E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기능소개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5F362E6-A2ED-423A-951E-3EF389375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/>
              <a:t>홈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F941B-29C4-4A09-8550-DE45F2BE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390DE1-18B0-42CA-8622-B4D13D43AB56}"/>
              </a:ext>
            </a:extLst>
          </p:cNvPr>
          <p:cNvSpPr txBox="1">
            <a:spLocks/>
          </p:cNvSpPr>
          <p:nvPr/>
        </p:nvSpPr>
        <p:spPr>
          <a:xfrm>
            <a:off x="838200" y="346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기능소개</a:t>
            </a: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6986191A-95D5-4CA5-9DDC-04D9C220CA4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68A050A-FC99-4E77-A962-578F3977F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2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5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C0038-E42E-4461-A45F-BB72387E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기능소개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5F362E6-A2ED-423A-951E-3EF389375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단어등록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검색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조건별</a:t>
            </a:r>
            <a:r>
              <a:rPr lang="ko-KR" altLang="en-US" dirty="0"/>
              <a:t>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F941B-29C4-4A09-8550-DE45F2BE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EE9F18F5-22ED-4977-BF7C-13D62CE4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71" y="18000"/>
            <a:ext cx="3327567" cy="6840000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A9CC15D-B113-42F8-ACC5-38467DFFEEFB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10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C0038-E42E-4461-A45F-BB72387E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기능소개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5F362E6-A2ED-423A-951E-3EF389375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/>
              <a:t>단어등록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F941B-29C4-4A09-8550-DE45F2BE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E24C1AD5-EB46-454E-A07F-04397F1E3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51" y="0"/>
            <a:ext cx="3327567" cy="6840000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353807EA-92A3-4800-870D-73A250BEFB47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2ACDFDE2-7F06-4E66-B2AB-4501E8D64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21" y="18000"/>
            <a:ext cx="3327567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C0038-E42E-4461-A45F-BB72387E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기능소개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5F362E6-A2ED-423A-951E-3EF389375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/>
              <a:t>수정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F941B-29C4-4A09-8550-DE45F2BE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3E50BA1D-82D3-423C-9D23-2B0150F47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454" y="1050"/>
            <a:ext cx="3327567" cy="6840000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791F987-16EE-4F3A-80AD-221760442910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9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B937C8A6-2D7B-48BD-84E3-C70762337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71" y="18000"/>
            <a:ext cx="3327567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F941B-29C4-4A09-8550-DE45F2BE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B49C36C-A7CB-49A7-BAF7-9A716726E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15" y="-6447"/>
            <a:ext cx="3327566" cy="684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4A6201B-B340-4894-A900-ED69120F3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16" y="22128"/>
            <a:ext cx="3327567" cy="6840000"/>
          </a:xfrm>
          <a:prstGeom prst="rect">
            <a:avLst/>
          </a:prstGeom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06EDA528-009B-45AB-86AF-3DD4CAE745F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7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C0038-E42E-4461-A45F-BB72387E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기능소개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5F362E6-A2ED-423A-951E-3EF389375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단어 </a:t>
            </a:r>
            <a:r>
              <a:rPr lang="en-US" altLang="ko-KR" dirty="0"/>
              <a:t>/ </a:t>
            </a:r>
            <a:r>
              <a:rPr lang="ko-KR" altLang="en-US" dirty="0"/>
              <a:t>의미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F941B-29C4-4A09-8550-DE45F2BE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E41B-D0FC-4904-B20E-85E0D4D45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B4550AE-93DB-45FF-94CA-2BE4ACEEB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96" y="15876"/>
            <a:ext cx="3240000" cy="666000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BD71F2B-B725-41A9-AEB6-79B8E031E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19" y="47626"/>
            <a:ext cx="3240000" cy="6660001"/>
          </a:xfrm>
          <a:prstGeom prst="rect">
            <a:avLst/>
          </a:prstGeom>
        </p:spPr>
      </p:pic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83799745-7AED-4EF3-9A90-976C9AA4F632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8DE41B-D0FC-4904-B20E-85E0D4D45CE0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353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106</Words>
  <Application>Microsoft Office PowerPoint</Application>
  <PresentationFormat>와이드스크린</PresentationFormat>
  <Paragraphs>67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Term Project  최종 발표</vt:lpstr>
      <vt:lpstr>목차</vt:lpstr>
      <vt:lpstr>단어장</vt:lpstr>
      <vt:lpstr>기능소개</vt:lpstr>
      <vt:lpstr>기능소개</vt:lpstr>
      <vt:lpstr>기능소개</vt:lpstr>
      <vt:lpstr>기능소개</vt:lpstr>
      <vt:lpstr>PowerPoint 프레젠테이션</vt:lpstr>
      <vt:lpstr>기능소개</vt:lpstr>
      <vt:lpstr>기능소개</vt:lpstr>
      <vt:lpstr>시연영상</vt:lpstr>
      <vt:lpstr>수정사항</vt:lpstr>
      <vt:lpstr>결론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 최종 발표</dc:title>
  <dc:creator>jm</dc:creator>
  <cp:lastModifiedBy>jm</cp:lastModifiedBy>
  <cp:revision>19</cp:revision>
  <dcterms:created xsi:type="dcterms:W3CDTF">2019-06-20T04:09:29Z</dcterms:created>
  <dcterms:modified xsi:type="dcterms:W3CDTF">2019-06-20T08:50:19Z</dcterms:modified>
</cp:coreProperties>
</file>